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96"/>
  </p:normalViewPr>
  <p:slideViewPr>
    <p:cSldViewPr snapToGrid="0">
      <p:cViewPr varScale="1">
        <p:scale>
          <a:sx n="96" d="100"/>
          <a:sy n="96" d="100"/>
        </p:scale>
        <p:origin x="20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9FA858-2ED4-B49D-7947-52F39F518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62F9C27-6421-6A8F-12F3-37F84927E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A04CF6-A102-1EED-6A0F-A113F3822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1530CC-DB53-634E-907F-1E6659153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5A1E18-8579-F5E0-11DA-D1214892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641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8112E3-0AE4-DA56-2274-2BB6CCAE0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C2106A2-BC9A-ACBA-AFB9-6D7A4BC8D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BC573E-C03F-5B86-A045-6ECA3429B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A50217-6B63-105C-3F3D-1A88C143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9DC350-74BF-F7AE-5744-B86372D5E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718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5A05639-0241-504F-CADE-4DF451120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F5F1E67-D110-F970-ECA1-DCC47FEC8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83A60F-BF98-32A0-C5B9-EA6C5F5B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026B188-6394-72C4-8C24-4D17ABC5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D67984-A1C8-F862-C312-31B962A2F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73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87D521-1777-CBE9-6CB7-88FC744B0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4D789C-D796-D5E6-0C16-FF23E6D2F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2873FD-BB52-1DEB-547C-5F3CD8B6D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F9E5F3-D4EB-E9AA-AC42-A16D80B3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A245C9-8D81-C9B1-D48D-D5DBDDE5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6816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58E1DB-934A-D0FD-68D2-309253688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A8BCAA-AB66-EC5C-6E08-514DF57D4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113CB9-D744-E321-7928-9B8A8604D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5C1BA6-CD6D-E2DE-8460-231DA196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E054F2-C4C3-CA9E-467E-2D6C89BE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98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C690AE-0861-E05C-792F-45706484C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56DE94-A5F6-77B3-1AEA-BAEA53653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E76FAA-E8DD-113D-8FC7-E9499D009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1DF459-5E41-35E4-DB2F-46B2CAF7E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656F5E2-8A14-ED53-3B3D-FEF2D5109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6C56868-5FB8-31B7-65AE-4DB0BE671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21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460EE2-2B4E-9C9B-F99A-DC5492C0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10748C-C4DC-EFB8-3722-903E02745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B4C9CDF-E8A2-FB3A-21DC-6A9DA2DF1A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9CE827C-0007-A824-90CE-8C7329154D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DF27A98-D1DF-D604-016F-209DAD5458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EBD4174-1AD5-715B-2530-9BEFBFF63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1390254-ED73-0DB9-C67F-17A7D3D62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DF7DB3B-5594-2629-F9D7-E1DF2BC52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6484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0CC855-CB16-5892-986F-910F6A277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EE5EEF7-5DC5-CA89-1406-C66B4778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D6F4F0F-D3FB-28BA-4EF3-6019E50F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692F1B9-9C5E-09A0-1E10-D0B4F155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885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28C9D5E-7284-257C-56C2-B481481BE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18B7597-C37E-6A9C-E883-3936120CF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4DD507-D8C6-CDF8-CEE9-74BB4EC0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112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94688F-989E-D69A-B127-E69F8224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6832ED-8CBF-9251-2DEC-B027A1FAB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8F92670-DDE7-AB11-E1CC-E2C892C93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C627FE-1F9E-D4A7-8DB5-4AFDECD8D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6C95021-9C7C-42D1-3E56-71F52F3B8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324A845-307C-3DA2-E3B9-955777AB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9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2E07F9-A2C2-B068-8B33-43D0704EB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DF3A30D-8594-F83C-6DD0-192803AF0C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FD3FBF7-58CD-7B49-4490-DDBEE4255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CBB158F-0FE4-2F5A-914B-AD676EB43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040876C-90DA-C247-0E95-B75F41DB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ACBD4A-CAFC-F663-7BD1-27FF0421B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6317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DCB8186-DF57-15D2-3407-9EF0465B6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D23B7B-A7C7-3754-5320-3E4BD6486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643D7C-DE33-6E76-753C-82DD8ECAA0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2C8CA3-15D8-C84E-8CAF-64AB76183A7E}" type="datetimeFigureOut">
              <a:rPr lang="fr-FR" smtClean="0"/>
              <a:t>17/11/2024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099B56-524E-79FE-6AFB-CEA9E2CD6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5C9D41-285D-D97D-480F-58A51D0F4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2FC924-C182-4B4A-BECA-4EF314282C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3175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onception, blanc, capture d’écran&#10;&#10;Description générée automatiquement">
            <a:extLst>
              <a:ext uri="{FF2B5EF4-FFF2-40B4-BE49-F238E27FC236}">
                <a16:creationId xmlns:a16="http://schemas.microsoft.com/office/drawing/2014/main" id="{A334BF3F-7EAE-DD57-9063-310C499C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562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6EEC8-CEBE-69F4-3358-2C3E89A97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11F443F-81F5-3AE8-DB09-FFAF5A51F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8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DF925-DF7D-B87C-5077-37F8104A5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logiciel, Publicité en ligne&#10;&#10;Description générée automatiquement">
            <a:extLst>
              <a:ext uri="{FF2B5EF4-FFF2-40B4-BE49-F238E27FC236}">
                <a16:creationId xmlns:a16="http://schemas.microsoft.com/office/drawing/2014/main" id="{D33DE81F-C1AD-B166-3EF0-5FFD63A60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443" y="0"/>
            <a:ext cx="133714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7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B5B0E-2289-6082-B0A8-14EAB6FE1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apture d’écran, conception, diagramme&#10;&#10;Description générée automatiquement">
            <a:extLst>
              <a:ext uri="{FF2B5EF4-FFF2-40B4-BE49-F238E27FC236}">
                <a16:creationId xmlns:a16="http://schemas.microsoft.com/office/drawing/2014/main" id="{7BC814B9-B5F6-948B-3818-D5D3B3B1F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630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CDF43-CB96-2BBF-1D64-15116F0BE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apture d’écran, texte, Logiciel multimédia, logiciel&#10;&#10;Description générée automatiquement">
            <a:extLst>
              <a:ext uri="{FF2B5EF4-FFF2-40B4-BE49-F238E27FC236}">
                <a16:creationId xmlns:a16="http://schemas.microsoft.com/office/drawing/2014/main" id="{9C6B61B9-A794-AA56-9716-51732E215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2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19789-A1C6-2461-E372-B69A6FC85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Police, diagramme&#10;&#10;Description générée automatiquement">
            <a:extLst>
              <a:ext uri="{FF2B5EF4-FFF2-40B4-BE49-F238E27FC236}">
                <a16:creationId xmlns:a16="http://schemas.microsoft.com/office/drawing/2014/main" id="{5D7352F1-3635-6F94-62B3-7D98939F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020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Grand écran</PresentationFormat>
  <Paragraphs>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GUIBERT Thélonious</dc:creator>
  <cp:lastModifiedBy>GUIBERT Thélonious</cp:lastModifiedBy>
  <cp:revision>1</cp:revision>
  <dcterms:created xsi:type="dcterms:W3CDTF">2024-11-17T22:39:19Z</dcterms:created>
  <dcterms:modified xsi:type="dcterms:W3CDTF">2024-11-17T22:45:15Z</dcterms:modified>
</cp:coreProperties>
</file>

<file path=docProps/thumbnail.jpeg>
</file>